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2EE"/>
    <a:srgbClr val="0000FF"/>
    <a:srgbClr val="FE8622"/>
    <a:srgbClr val="FF0066"/>
    <a:srgbClr val="F9AD15"/>
    <a:srgbClr val="00FF00"/>
    <a:srgbClr val="F8F696"/>
    <a:srgbClr val="E3E826"/>
    <a:srgbClr val="F9DB5D"/>
    <a:srgbClr val="F6C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860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4643F391-AF8E-4D30-A9E0-969D8B86A0AC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9" rIns="91420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09" rIns="91420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C455ECF0-FA31-4A58-B16B-A87240EBF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7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7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9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11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23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21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9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41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0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34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1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1660-8DF0-475B-B738-943BDF8AE25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C005-EBB6-4A29-B7BB-0ED3818E3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7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35775" y="1856572"/>
            <a:ext cx="3560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妊婦さんや子育て中のママが 安心して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楽しく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子育てできるよう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、ボランティアさ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んに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よる乳幼児のふれ合い遊びやリフレッ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シュや情報交換の場として、 ２月に１回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ママカフェ」を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開催します。 ぜひ気軽に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遊びに来てくださいね💛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5559" y="5371927"/>
            <a:ext cx="1699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+mn-ea"/>
              </a:rPr>
              <a:t>妊婦さん</a:t>
            </a:r>
            <a:endParaRPr lang="en-US" altLang="ja-JP" sz="24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37724" y="171228"/>
            <a:ext cx="2403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幕別町産前産後サポート事業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http://10.24.1.245/webmail/INBOX/mails/81/download?download=0&amp;size=1040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1640">
            <a:off x="3566219" y="1948298"/>
            <a:ext cx="1869466" cy="140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.imaizumi\Desktop\マスキングテープ　黄色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2" y="4717117"/>
            <a:ext cx="1245626" cy="66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53549" y="4837916"/>
            <a:ext cx="375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対象</a:t>
            </a:r>
            <a:r>
              <a:rPr kumimoji="1" lang="ja-JP" altLang="en-US" dirty="0" smtClean="0"/>
              <a:t>　　</a:t>
            </a:r>
            <a:r>
              <a:rPr lang="ja-JP" altLang="en-US" sz="1500" dirty="0"/>
              <a:t>　</a:t>
            </a:r>
            <a:r>
              <a:rPr kumimoji="1" lang="ja-JP" altLang="en-US" sz="1500" dirty="0" smtClean="0"/>
              <a:t>幕別町在住</a:t>
            </a:r>
            <a:endParaRPr kumimoji="1" lang="ja-JP" altLang="en-US" sz="15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4818" y="232784"/>
            <a:ext cx="21757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色々な情報交換や心配なことなどゆっくりお話</a:t>
            </a:r>
            <a:r>
              <a:rPr kumimoji="1" lang="ja-JP" altLang="en-US" sz="1100" dirty="0" smtClean="0"/>
              <a:t>しませんか～？</a:t>
            </a:r>
            <a:endParaRPr kumimoji="1" lang="ja-JP" altLang="en-US" sz="1100" dirty="0"/>
          </a:p>
        </p:txBody>
      </p:sp>
      <p:pic>
        <p:nvPicPr>
          <p:cNvPr id="1038" name="Picture 14" descr="C:\Users\m.imaizumi\Desktop\030800005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3" y="-51466"/>
            <a:ext cx="2603848" cy="99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69159" y="642593"/>
            <a:ext cx="63935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5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🍀 🍀</a:t>
            </a:r>
            <a:r>
              <a:rPr lang="ja-JP" altLang="en-US" sz="4800" b="1" dirty="0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ママカフェ</a:t>
            </a:r>
            <a:r>
              <a:rPr lang="en-US" altLang="ja-JP" sz="4800" b="1" dirty="0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</a:t>
            </a:r>
            <a:r>
              <a:rPr lang="ja-JP" altLang="en-US" sz="4800" b="1" dirty="0" smtClean="0">
                <a:ln w="1905"/>
                <a:solidFill>
                  <a:schemeClr val="bg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忠類</a:t>
            </a:r>
            <a:r>
              <a:rPr lang="ja-JP" altLang="en-US" sz="25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🍀🍀</a:t>
            </a:r>
            <a:endParaRPr lang="ja-JP" altLang="en-US" sz="25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22949" y="5908176"/>
            <a:ext cx="27826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・どんなお産になるかな？？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・お産に向けての準備は？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・バースプランは何を書いたらいいの？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イメージ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できていますか？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5449149" y="2068350"/>
            <a:ext cx="255780" cy="314693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5504476" y="2985427"/>
            <a:ext cx="516442" cy="149682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1027547" y="4470838"/>
            <a:ext cx="352210" cy="188112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722363" y="3299154"/>
            <a:ext cx="703378" cy="333977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5478521" y="2138766"/>
            <a:ext cx="1345892" cy="846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 smtClean="0"/>
              <a:t>ボランティアさんの楽しい遊び♪</a:t>
            </a:r>
            <a:endParaRPr lang="en-US" altLang="ja-JP" sz="900" dirty="0" smtClean="0"/>
          </a:p>
          <a:p>
            <a:r>
              <a:rPr lang="ja-JP" altLang="en-US" sz="900" dirty="0" smtClean="0"/>
              <a:t>助産師の</a:t>
            </a:r>
            <a:r>
              <a:rPr lang="ja-JP" altLang="en-US" sz="900" b="1" dirty="0" smtClean="0">
                <a:solidFill>
                  <a:srgbClr val="FF0000"/>
                </a:solidFill>
              </a:rPr>
              <a:t>育児ミニ講話</a:t>
            </a:r>
            <a:r>
              <a:rPr lang="ja-JP" altLang="en-US" sz="900" dirty="0" smtClean="0"/>
              <a:t>もあります！</a:t>
            </a:r>
            <a:endParaRPr lang="en-US" altLang="ja-JP" sz="900" dirty="0" smtClean="0"/>
          </a:p>
        </p:txBody>
      </p:sp>
      <p:sp>
        <p:nvSpPr>
          <p:cNvPr id="55" name="正方形/長方形 54"/>
          <p:cNvSpPr/>
          <p:nvPr/>
        </p:nvSpPr>
        <p:spPr>
          <a:xfrm>
            <a:off x="59741" y="3467623"/>
            <a:ext cx="1518964" cy="1193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毎回違うメニューの「取り分け</a:t>
            </a:r>
            <a:r>
              <a:rPr kumimoji="1" lang="ja-JP" altLang="en-US" sz="900" dirty="0" smtClean="0"/>
              <a:t>離乳食」を紹介し、お子さんに試食してもらいます🍚</a:t>
            </a:r>
            <a:endParaRPr kumimoji="1" lang="en-US" altLang="ja-JP" sz="900" dirty="0" smtClean="0"/>
          </a:p>
          <a:p>
            <a:pPr algn="ctr"/>
            <a:endParaRPr lang="en-US" altLang="ja-JP" sz="900" dirty="0"/>
          </a:p>
          <a:p>
            <a:pPr algn="ctr"/>
            <a:r>
              <a:rPr kumimoji="1" lang="ja-JP" altLang="en-US" sz="900" dirty="0" smtClean="0">
                <a:solidFill>
                  <a:srgbClr val="00B050"/>
                </a:solidFill>
              </a:rPr>
              <a:t>例）豚丼を離乳食に</a:t>
            </a:r>
            <a:endParaRPr kumimoji="1" lang="en-US" altLang="ja-JP" sz="900" dirty="0" smtClean="0">
              <a:solidFill>
                <a:srgbClr val="00B050"/>
              </a:solidFill>
            </a:endParaRPr>
          </a:p>
          <a:p>
            <a:pPr algn="ctr"/>
            <a:r>
              <a:rPr lang="ja-JP" altLang="en-US" sz="900" dirty="0" smtClean="0">
                <a:solidFill>
                  <a:srgbClr val="00B050"/>
                </a:solidFill>
              </a:rPr>
              <a:t>　取り分けたら</a:t>
            </a:r>
            <a:r>
              <a:rPr lang="en-US" altLang="ja-JP" sz="900" dirty="0" smtClean="0">
                <a:solidFill>
                  <a:srgbClr val="00B050"/>
                </a:solidFill>
              </a:rPr>
              <a:t>…</a:t>
            </a:r>
            <a:endParaRPr kumimoji="1" lang="ja-JP" altLang="en-US" sz="900" dirty="0">
              <a:solidFill>
                <a:srgbClr val="00B05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441138" y="70747"/>
            <a:ext cx="729015" cy="315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</a:t>
            </a:r>
            <a:r>
              <a:rPr lang="ja-JP" altLang="en-US" sz="10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en-US" sz="100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kumimoji="1" lang="ja-JP" altLang="en-US" sz="10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7" name="Picture 4" descr="https://encrypted-tbn0.gstatic.com/images?q=tbn:ANd9GcTpZzMf9xFWlR981-A2inEMEFA3eU-UTISv0UVhFPrNZksEBp1MTWq_PQ3xrA&amp;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92" y="5860786"/>
            <a:ext cx="594208" cy="79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テキスト ボックス 61"/>
          <p:cNvSpPr txBox="1"/>
          <p:nvPr/>
        </p:nvSpPr>
        <p:spPr>
          <a:xfrm>
            <a:off x="3805645" y="5371926"/>
            <a:ext cx="250515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２</a:t>
            </a:r>
            <a:r>
              <a:rPr lang="ja-JP" altLang="en-US" sz="2400" b="1" dirty="0" smtClean="0"/>
              <a:t>歳までの親子</a:t>
            </a:r>
            <a:endParaRPr lang="en-US" altLang="ja-JP" sz="1400" b="1" dirty="0" smtClean="0"/>
          </a:p>
        </p:txBody>
      </p:sp>
      <p:sp>
        <p:nvSpPr>
          <p:cNvPr id="53" name="正方形/長方形 52"/>
          <p:cNvSpPr/>
          <p:nvPr/>
        </p:nvSpPr>
        <p:spPr>
          <a:xfrm>
            <a:off x="4573772" y="5852818"/>
            <a:ext cx="18654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・授乳やお世話これでいい？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・順調に大きくなっている？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離乳食づくりが大変💦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悩んで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いませんか？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214136" y="3739275"/>
            <a:ext cx="1166426" cy="846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保健師・助産師にゆっくり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相談できますよ。</a:t>
            </a:r>
            <a:endParaRPr kumimoji="1" lang="en-US" altLang="ja-JP" sz="900" dirty="0" smtClean="0"/>
          </a:p>
        </p:txBody>
      </p:sp>
      <p:cxnSp>
        <p:nvCxnSpPr>
          <p:cNvPr id="69" name="直線コネクタ 68"/>
          <p:cNvCxnSpPr/>
          <p:nvPr/>
        </p:nvCxnSpPr>
        <p:spPr>
          <a:xfrm flipH="1">
            <a:off x="5248888" y="3840939"/>
            <a:ext cx="268830" cy="157347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 flipV="1">
            <a:off x="5248888" y="4380259"/>
            <a:ext cx="362310" cy="74841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5295434" y="3446154"/>
            <a:ext cx="945747" cy="3518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個別相談</a:t>
            </a:r>
            <a:endParaRPr kumimoji="1" lang="ja-JP" altLang="en-US" sz="1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3" name="Picture 4" descr="C:\Users\m.imaizumi\Desktop\マスキングテープ　黄色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4" y="1402767"/>
            <a:ext cx="1245626" cy="66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正方形/長方形 75"/>
          <p:cNvSpPr/>
          <p:nvPr/>
        </p:nvSpPr>
        <p:spPr>
          <a:xfrm>
            <a:off x="5355223" y="1708910"/>
            <a:ext cx="1314984" cy="4272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ふれ合い遊び・</a:t>
            </a:r>
            <a:endParaRPr kumimoji="1" lang="en-US" altLang="ja-JP" sz="12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助産師の話</a:t>
            </a:r>
            <a:endParaRPr kumimoji="1" lang="ja-JP" altLang="en-US" sz="12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90882" y="3333900"/>
            <a:ext cx="1747785" cy="3518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栄養士の話</a:t>
            </a:r>
            <a:endParaRPr lang="en-US" altLang="ja-JP" sz="12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（離乳食・幼児食）</a:t>
            </a:r>
            <a:endParaRPr kumimoji="1" lang="ja-JP" altLang="en-US" sz="1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Picture 4" descr="赤ちゃんのイラスト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29" y="5860786"/>
            <a:ext cx="892552" cy="89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99225" y="1566545"/>
            <a:ext cx="70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内容</a:t>
            </a:r>
            <a:endParaRPr kumimoji="1" lang="ja-JP" altLang="en-US" sz="20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73" y="3721657"/>
            <a:ext cx="1935444" cy="1262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正方形/長方形 44"/>
          <p:cNvSpPr/>
          <p:nvPr/>
        </p:nvSpPr>
        <p:spPr>
          <a:xfrm>
            <a:off x="1140556" y="3638871"/>
            <a:ext cx="2764684" cy="358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5</a:t>
            </a:r>
            <a:r>
              <a:rPr 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～</a:t>
            </a:r>
            <a:r>
              <a:rPr lang="en-US" alt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6</a:t>
            </a:r>
            <a:r>
              <a:rPr 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か月</a:t>
            </a:r>
            <a:r>
              <a:rPr lang="ja-JP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　</a:t>
            </a:r>
            <a:r>
              <a:rPr lang="en-US" alt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7</a:t>
            </a:r>
            <a:r>
              <a:rPr 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～</a:t>
            </a:r>
            <a:r>
              <a:rPr lang="en-US" sz="700" b="1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8</a:t>
            </a:r>
            <a:r>
              <a:rPr lang="ja-JP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か月　</a:t>
            </a:r>
            <a:r>
              <a:rPr lang="en-US" alt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9</a:t>
            </a:r>
            <a:r>
              <a:rPr 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～</a:t>
            </a:r>
            <a:r>
              <a:rPr lang="en-US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11</a:t>
            </a:r>
            <a:r>
              <a:rPr lang="ja-JP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か</a:t>
            </a:r>
            <a:r>
              <a:rPr lang="ja-JP" sz="700" kern="100" dirty="0" smtClean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月</a:t>
            </a:r>
            <a:r>
              <a:rPr lang="ja-JP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　</a:t>
            </a:r>
            <a:r>
              <a:rPr lang="en-US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1</a:t>
            </a:r>
            <a:r>
              <a:rPr lang="ja-JP" sz="700" kern="100" dirty="0">
                <a:solidFill>
                  <a:srgbClr val="595959"/>
                </a:solidFill>
                <a:effectLst/>
                <a:latin typeface="+mj-ea"/>
                <a:ea typeface="+mj-ea"/>
                <a:cs typeface="Times New Roman"/>
              </a:rPr>
              <a:t>歳以降</a:t>
            </a:r>
            <a:endParaRPr lang="ja-JP" sz="700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241645" y="4352780"/>
            <a:ext cx="337060" cy="94391"/>
          </a:xfrm>
          <a:custGeom>
            <a:avLst/>
            <a:gdLst>
              <a:gd name="connsiteX0" fmla="*/ 0 w 612950"/>
              <a:gd name="connsiteY0" fmla="*/ 28381 h 179573"/>
              <a:gd name="connsiteX1" fmla="*/ 50242 w 612950"/>
              <a:gd name="connsiteY1" fmla="*/ 8284 h 179573"/>
              <a:gd name="connsiteX2" fmla="*/ 281354 w 612950"/>
              <a:gd name="connsiteY2" fmla="*/ 38429 h 179573"/>
              <a:gd name="connsiteX3" fmla="*/ 321548 w 612950"/>
              <a:gd name="connsiteY3" fmla="*/ 98719 h 179573"/>
              <a:gd name="connsiteX4" fmla="*/ 341644 w 612950"/>
              <a:gd name="connsiteY4" fmla="*/ 128864 h 179573"/>
              <a:gd name="connsiteX5" fmla="*/ 331596 w 612950"/>
              <a:gd name="connsiteY5" fmla="*/ 159009 h 179573"/>
              <a:gd name="connsiteX6" fmla="*/ 261257 w 612950"/>
              <a:gd name="connsiteY6" fmla="*/ 169058 h 179573"/>
              <a:gd name="connsiteX7" fmla="*/ 221064 w 612950"/>
              <a:gd name="connsiteY7" fmla="*/ 108767 h 179573"/>
              <a:gd name="connsiteX8" fmla="*/ 231112 w 612950"/>
              <a:gd name="connsiteY8" fmla="*/ 78622 h 179573"/>
              <a:gd name="connsiteX9" fmla="*/ 261257 w 612950"/>
              <a:gd name="connsiteY9" fmla="*/ 58526 h 179573"/>
              <a:gd name="connsiteX10" fmla="*/ 331596 w 612950"/>
              <a:gd name="connsiteY10" fmla="*/ 38429 h 179573"/>
              <a:gd name="connsiteX11" fmla="*/ 542611 w 612950"/>
              <a:gd name="connsiteY11" fmla="*/ 48477 h 179573"/>
              <a:gd name="connsiteX12" fmla="*/ 602901 w 612950"/>
              <a:gd name="connsiteY12" fmla="*/ 98719 h 179573"/>
              <a:gd name="connsiteX13" fmla="*/ 612950 w 612950"/>
              <a:gd name="connsiteY13" fmla="*/ 98719 h 17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12950" h="179573">
                <a:moveTo>
                  <a:pt x="0" y="28381"/>
                </a:moveTo>
                <a:cubicBezTo>
                  <a:pt x="16747" y="21682"/>
                  <a:pt x="32219" y="9005"/>
                  <a:pt x="50242" y="8284"/>
                </a:cubicBezTo>
                <a:cubicBezTo>
                  <a:pt x="236140" y="848"/>
                  <a:pt x="200286" y="-15617"/>
                  <a:pt x="281354" y="38429"/>
                </a:cubicBezTo>
                <a:lnTo>
                  <a:pt x="321548" y="98719"/>
                </a:lnTo>
                <a:lnTo>
                  <a:pt x="341644" y="128864"/>
                </a:lnTo>
                <a:cubicBezTo>
                  <a:pt x="338295" y="138912"/>
                  <a:pt x="339086" y="151519"/>
                  <a:pt x="331596" y="159009"/>
                </a:cubicBezTo>
                <a:cubicBezTo>
                  <a:pt x="300554" y="190051"/>
                  <a:pt x="292443" y="179453"/>
                  <a:pt x="261257" y="169058"/>
                </a:cubicBezTo>
                <a:cubicBezTo>
                  <a:pt x="247859" y="148961"/>
                  <a:pt x="213426" y="131681"/>
                  <a:pt x="221064" y="108767"/>
                </a:cubicBezTo>
                <a:cubicBezTo>
                  <a:pt x="224413" y="98719"/>
                  <a:pt x="224495" y="86893"/>
                  <a:pt x="231112" y="78622"/>
                </a:cubicBezTo>
                <a:cubicBezTo>
                  <a:pt x="238656" y="69192"/>
                  <a:pt x="250455" y="63927"/>
                  <a:pt x="261257" y="58526"/>
                </a:cubicBezTo>
                <a:cubicBezTo>
                  <a:pt x="275678" y="51316"/>
                  <a:pt x="318711" y="41650"/>
                  <a:pt x="331596" y="38429"/>
                </a:cubicBezTo>
                <a:cubicBezTo>
                  <a:pt x="401934" y="41778"/>
                  <a:pt x="472737" y="39743"/>
                  <a:pt x="542611" y="48477"/>
                </a:cubicBezTo>
                <a:cubicBezTo>
                  <a:pt x="561357" y="50820"/>
                  <a:pt x="591543" y="90201"/>
                  <a:pt x="602901" y="98719"/>
                </a:cubicBezTo>
                <a:cubicBezTo>
                  <a:pt x="605581" y="100729"/>
                  <a:pt x="609600" y="98719"/>
                  <a:pt x="612950" y="98719"/>
                </a:cubicBezTo>
              </a:path>
            </a:pathLst>
          </a:cu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9" name="Picture 2" descr="\\10.24.1.242\役場共有\131保健課\05健康推進係\ママカフェ\よちよちサロン写真\IMG_3459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6" t="7194"/>
          <a:stretch/>
        </p:blipFill>
        <p:spPr bwMode="auto">
          <a:xfrm rot="5400000">
            <a:off x="3993202" y="3560587"/>
            <a:ext cx="1468113" cy="12559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0" name="表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64009"/>
              </p:ext>
            </p:extLst>
          </p:nvPr>
        </p:nvGraphicFramePr>
        <p:xfrm>
          <a:off x="1690504" y="7381830"/>
          <a:ext cx="3891395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0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43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555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５月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29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７月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９月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9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１１月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27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１月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22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/>
                        <a:t>３月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19</a:t>
                      </a:r>
                      <a:r>
                        <a:rPr kumimoji="1" lang="ja-JP" altLang="en-US" sz="1200" dirty="0" smtClean="0"/>
                        <a:t>日</a:t>
                      </a:r>
                      <a:r>
                        <a:rPr kumimoji="1" lang="ja-JP" altLang="en-US" sz="1200" dirty="0" smtClean="0"/>
                        <a:t>㈭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テキスト ボックス 60"/>
          <p:cNvSpPr txBox="1"/>
          <p:nvPr/>
        </p:nvSpPr>
        <p:spPr>
          <a:xfrm>
            <a:off x="1871074" y="6979042"/>
            <a:ext cx="4668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ふれあいセンター福寿・　</a:t>
            </a:r>
            <a:r>
              <a:rPr kumimoji="1" lang="en-US" altLang="ja-JP" b="1" dirty="0" smtClean="0"/>
              <a:t>10</a:t>
            </a:r>
            <a:r>
              <a:rPr kumimoji="1" lang="ja-JP" altLang="en-US" b="1" dirty="0" smtClean="0"/>
              <a:t>時</a:t>
            </a:r>
            <a:r>
              <a:rPr lang="ja-JP" altLang="en-US" b="1" dirty="0" smtClean="0"/>
              <a:t>～</a:t>
            </a:r>
            <a:r>
              <a:rPr lang="en-US" altLang="ja-JP" b="1" dirty="0" smtClean="0"/>
              <a:t>11</a:t>
            </a:r>
            <a:r>
              <a:rPr lang="ja-JP" altLang="en-US" b="1" dirty="0" smtClean="0"/>
              <a:t>時</a:t>
            </a:r>
            <a:r>
              <a:rPr lang="en-US" altLang="ja-JP" b="1" dirty="0" smtClean="0"/>
              <a:t>30</a:t>
            </a:r>
            <a:r>
              <a:rPr lang="ja-JP" altLang="en-US" b="1" dirty="0" smtClean="0"/>
              <a:t>分</a:t>
            </a:r>
            <a:endParaRPr kumimoji="1" lang="ja-JP" altLang="en-US" b="1" dirty="0"/>
          </a:p>
        </p:txBody>
      </p:sp>
      <p:pic>
        <p:nvPicPr>
          <p:cNvPr id="63" name="Picture 4" descr="C:\Users\m.imaizumi\Desktop\マスキングテープ　黄色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98" y="6800728"/>
            <a:ext cx="1981796" cy="65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テキスト ボックス 64"/>
          <p:cNvSpPr txBox="1"/>
          <p:nvPr/>
        </p:nvSpPr>
        <p:spPr>
          <a:xfrm>
            <a:off x="205711" y="6948264"/>
            <a:ext cx="175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会場・日時</a:t>
            </a:r>
            <a:endParaRPr kumimoji="1" lang="ja-JP" altLang="en-US" sz="2000" b="1" dirty="0"/>
          </a:p>
        </p:txBody>
      </p:sp>
      <p:sp>
        <p:nvSpPr>
          <p:cNvPr id="66" name="角丸四角形 65"/>
          <p:cNvSpPr/>
          <p:nvPr/>
        </p:nvSpPr>
        <p:spPr>
          <a:xfrm>
            <a:off x="426779" y="8044288"/>
            <a:ext cx="5734581" cy="1077189"/>
          </a:xfrm>
          <a:prstGeom prst="roundRect">
            <a:avLst/>
          </a:prstGeom>
          <a:noFill/>
          <a:ln w="15875">
            <a:solidFill>
              <a:srgbClr val="FE862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11635" y="8033395"/>
            <a:ext cx="5739832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【</a:t>
            </a:r>
            <a:r>
              <a:rPr kumimoji="1" lang="ja-JP" altLang="en-US" sz="1400" b="1" dirty="0" smtClean="0"/>
              <a:t>問合せ・予約先</a:t>
            </a:r>
            <a:r>
              <a:rPr kumimoji="1" lang="en-US" altLang="ja-JP" sz="1400" b="1" dirty="0" smtClean="0"/>
              <a:t>】</a:t>
            </a:r>
            <a:r>
              <a:rPr kumimoji="1" lang="ja-JP" altLang="en-US" sz="1400" dirty="0" smtClean="0"/>
              <a:t>　</a:t>
            </a:r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発熱や風邪症状がないこと</a:t>
            </a:r>
            <a:r>
              <a:rPr lang="ja-JP" altLang="en-US" sz="1100" dirty="0" smtClean="0"/>
              <a:t>を確認し</a:t>
            </a:r>
            <a:r>
              <a:rPr kumimoji="1" lang="ja-JP" altLang="en-US" sz="1100" dirty="0" smtClean="0"/>
              <a:t>、</a:t>
            </a:r>
            <a:r>
              <a:rPr lang="ja-JP" altLang="en-US" sz="1100" dirty="0" smtClean="0"/>
              <a:t>ご参加ください</a:t>
            </a:r>
            <a:endParaRPr lang="en-US" altLang="ja-JP" sz="1100" dirty="0" smtClean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　　　　　　　　　　　　　　  </a:t>
            </a:r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 マスクは、個人の判断で不安な方は着用してください。</a:t>
            </a:r>
            <a:endParaRPr kumimoji="1" lang="en-US" altLang="ja-JP" sz="1100" dirty="0" smtClean="0"/>
          </a:p>
          <a:p>
            <a:r>
              <a:rPr lang="ja-JP" altLang="en-US" sz="1400" dirty="0" smtClean="0"/>
              <a:t>　　ふれあいセンター福寿内　保健係　☎</a:t>
            </a:r>
            <a:r>
              <a:rPr lang="en-US" altLang="ja-JP" sz="1400" b="1" dirty="0" smtClean="0"/>
              <a:t>01558-</a:t>
            </a:r>
            <a:r>
              <a:rPr lang="en-US" altLang="ja-JP" sz="1500" b="1" dirty="0" smtClean="0"/>
              <a:t>8-2910</a:t>
            </a:r>
            <a:r>
              <a:rPr lang="ja-JP" altLang="en-US" sz="1400" dirty="0" smtClean="0"/>
              <a:t>　　　</a:t>
            </a:r>
            <a:endParaRPr lang="en-US" altLang="ja-JP" sz="1400" dirty="0" smtClean="0"/>
          </a:p>
          <a:p>
            <a:r>
              <a:rPr lang="ja-JP" altLang="en-US" sz="1400" dirty="0" smtClean="0"/>
              <a:t>　　✉</a:t>
            </a:r>
            <a:r>
              <a:rPr lang="en-US" altLang="ja-JP" sz="1400" dirty="0" smtClean="0"/>
              <a:t>churuihokenkakari@town.makubetsu.lg.jp</a:t>
            </a:r>
            <a:r>
              <a:rPr lang="ja-JP" altLang="en-US" sz="1100" dirty="0"/>
              <a:t>　（</a:t>
            </a:r>
            <a:r>
              <a:rPr lang="en-US" altLang="ja-JP" sz="1100" dirty="0" smtClean="0"/>
              <a:t>QR</a:t>
            </a:r>
            <a:r>
              <a:rPr lang="ja-JP" altLang="en-US" sz="1100" dirty="0" smtClean="0"/>
              <a:t>コードから作成できます➡）</a:t>
            </a:r>
            <a:endParaRPr lang="en-US" altLang="ja-JP" sz="1100" dirty="0" smtClean="0"/>
          </a:p>
          <a:p>
            <a:r>
              <a:rPr lang="ja-JP" altLang="en-US" sz="1100" dirty="0" smtClean="0"/>
              <a:t>　　（件名を「ママカフェ」とし、</a:t>
            </a:r>
            <a:r>
              <a:rPr lang="ja-JP" altLang="en-US" sz="1100" b="1" u="sng" dirty="0" smtClean="0"/>
              <a:t>お名前</a:t>
            </a:r>
            <a:r>
              <a:rPr lang="ja-JP" altLang="en-US" sz="1100" b="1" dirty="0" smtClean="0"/>
              <a:t>、</a:t>
            </a:r>
            <a:r>
              <a:rPr lang="ja-JP" altLang="en-US" sz="1100" b="1" u="sng" dirty="0" smtClean="0"/>
              <a:t>電話番号</a:t>
            </a:r>
            <a:r>
              <a:rPr lang="ja-JP" altLang="en-US" sz="1100" b="1" dirty="0" smtClean="0"/>
              <a:t>、</a:t>
            </a:r>
            <a:r>
              <a:rPr lang="ja-JP" altLang="en-US" sz="1100" b="1" u="sng" dirty="0" smtClean="0"/>
              <a:t>参加日</a:t>
            </a:r>
            <a:r>
              <a:rPr lang="ja-JP" altLang="en-US" sz="1100" dirty="0" smtClean="0"/>
              <a:t>をお知らせください）</a:t>
            </a:r>
            <a:endParaRPr lang="en-US" altLang="ja-JP" sz="1100" dirty="0" smtClean="0"/>
          </a:p>
        </p:txBody>
      </p:sp>
      <p:pic>
        <p:nvPicPr>
          <p:cNvPr id="72" name="図 71" descr="\\10.24.1.242\役場共有\173保健福祉課\02保健係\保健係QRコード.gif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446" y="8509451"/>
            <a:ext cx="492760" cy="5067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053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2139</TotalTime>
  <Words>386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今泉 みか</dc:creator>
  <cp:lastModifiedBy>山本 奈津子</cp:lastModifiedBy>
  <cp:revision>243</cp:revision>
  <cp:lastPrinted>2025-02-28T02:42:11Z</cp:lastPrinted>
  <dcterms:created xsi:type="dcterms:W3CDTF">2021-03-06T03:29:19Z</dcterms:created>
  <dcterms:modified xsi:type="dcterms:W3CDTF">2025-02-28T02:42:55Z</dcterms:modified>
</cp:coreProperties>
</file>